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1"/>
  </p:notesMasterIdLst>
  <p:handoutMasterIdLst>
    <p:handoutMasterId r:id="rId12"/>
  </p:handoutMasterIdLst>
  <p:sldIdLst>
    <p:sldId id="257" r:id="rId6"/>
    <p:sldId id="297" r:id="rId7"/>
    <p:sldId id="303" r:id="rId8"/>
    <p:sldId id="299" r:id="rId9"/>
    <p:sldId id="275" r:id="rId10"/>
  </p:sldIdLst>
  <p:sldSz cx="12192000" cy="6858000"/>
  <p:notesSz cx="9982200" cy="67945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99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83446" autoAdjust="0"/>
  </p:normalViewPr>
  <p:slideViewPr>
    <p:cSldViewPr snapToGrid="0">
      <p:cViewPr varScale="1">
        <p:scale>
          <a:sx n="108" d="100"/>
          <a:sy n="108" d="100"/>
        </p:scale>
        <p:origin x="132" y="564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06/07/2023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Validação dos mapeamentos: Reuniões estão ocorrendo e se houver necessidade de outros encontros, estamos à disposição.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– LOINC: CGIIS já está tentando contato de alguém do GAL que possa ajudar nesse mapeamento. É provável que até semana que vem se tenha alguém para ajudar nisso;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GDHP: Avaliar se alguém deseja fazer algum repasse.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Alteração do plano de trabalho: Ver se Robson e Gabi têm alguma devolutiva.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HSL: Gabriel </a:t>
            </a:r>
            <a:r>
              <a:rPr lang="pt-BR" sz="12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Gausmman</a:t>
            </a: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mencionou que iria avaliar esse ponto semana passada e nos daria o retorno hoje.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Tabela OBM e Hórus: Questionar se há alguma pendência.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imunobiológicos: Avaliar com alguém do PNI se o mapeamento já foi feito. Estamos aguardando essa entrega e Karla mencionou que provavelmente seria concluída essa semana.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Mapeamentos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BRTerminologiaPatogeno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Ver com professora Beatriz se ela deseja falar sobre esse item e informar que estamos aguardando a indicação de alguém do GAL para nos ajudar também.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04920B-BB4A-4432-A7FA-14A657F03B1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06 de julho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- LOINC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dos PCs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Arquitetura e design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8076064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457977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712407"/>
              </p:ext>
            </p:extLst>
          </p:nvPr>
        </p:nvGraphicFramePr>
        <p:xfrm>
          <a:off x="515938" y="1267665"/>
          <a:ext cx="11160126" cy="4846320"/>
        </p:xfrm>
        <a:graphic>
          <a:graphicData uri="http://schemas.openxmlformats.org/drawingml/2006/table">
            <a:tbl>
              <a:tblPr/>
              <a:tblGrid>
                <a:gridCol w="6293754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783401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786719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786719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836511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  <a:gridCol w="836511">
                  <a:extLst>
                    <a:ext uri="{9D8B030D-6E8A-4147-A177-3AD203B41FA5}">
                      <a16:colId xmlns:a16="http://schemas.microsoft.com/office/drawing/2014/main" val="2591542229"/>
                    </a:ext>
                  </a:extLst>
                </a:gridCol>
                <a:gridCol w="836511">
                  <a:extLst>
                    <a:ext uri="{9D8B030D-6E8A-4147-A177-3AD203B41FA5}">
                      <a16:colId xmlns:a16="http://schemas.microsoft.com/office/drawing/2014/main" val="1328493095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Maio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Junho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(junho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9497</TotalTime>
  <Words>493</Words>
  <Application>Microsoft Office PowerPoint</Application>
  <PresentationFormat>Widescreen</PresentationFormat>
  <Paragraphs>95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Montserrat ExtraBold</vt:lpstr>
      <vt:lpstr>Arial</vt:lpstr>
      <vt:lpstr>Calibri</vt:lpstr>
      <vt:lpstr>Montserrat</vt:lpstr>
      <vt:lpstr>Montserrat Black</vt:lpstr>
      <vt:lpstr>Courier New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95</cp:revision>
  <cp:lastPrinted>2021-05-27T13:54:16Z</cp:lastPrinted>
  <dcterms:created xsi:type="dcterms:W3CDTF">2021-05-25T14:48:35Z</dcterms:created>
  <dcterms:modified xsi:type="dcterms:W3CDTF">2023-07-06T20:27:58Z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